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282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8A663-3640-4702-A9C3-628A5609D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5DFD7-F572-477B-8FEB-D36F4EF9D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1FE0B-3936-4162-B837-6A7CC835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8BAC8-9E2D-4E20-B40A-BC01130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039B8-A687-4B01-BD3C-44066680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7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1D83-0773-430D-895E-72C4E9120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5F78E1-C679-4372-8B59-BF6BF962E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255AB-EBFA-4A64-AC49-D7C58A083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3B81F-FDAC-4B8E-AA4B-1C430213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828FA-DE6B-46EF-AFAA-9B499F4A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2C144-8CB8-49DB-9AF4-3FBF4B61F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7080D-CA74-4F6E-BB94-A070397FE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B3147-5EBC-4206-AAE5-4308F08B1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705E4-EE4E-49A4-B40C-ED19579D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56902-AA47-4215-A8E2-71AB92F8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4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FB2E-29AC-43C3-9C11-629CD65C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1C307-5CDA-4393-8FD7-AC1CB11A1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6F02E-9082-4498-98B9-D3EE57524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07651-B31C-4C86-BCD2-B87F3BB5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4EDD7-F109-4C11-A7CE-AE5B215F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3B10-77A1-4E09-98ED-8D74E901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37B90-0A83-459E-87DA-9CE1AEB21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3B884-F00B-4270-906F-0DB29753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F955C-CB34-44F1-AF4B-AF232123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6C424-7BD8-4AFA-9817-932FDA9C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3B7E-AED3-46BC-B89A-B87D8C4F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DF0C-A0C1-4CA1-9B31-8A0BAB759E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B36C6-DD02-4C9B-838A-ECA51FDFE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5CEBB-3BD9-4216-9ACE-ECCBF3A3B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4E09F-E073-473F-98EA-21439B2CF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F091A-7C8D-4B29-BAC9-31AD273C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B2F8-3A2C-46AA-B5C9-97B2641AE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DC831-066D-41D5-A85D-45D9A771F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DB15D-23F3-4301-8F4C-96A7FBD4C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7FE91-F95C-4A42-8195-9E7AA131C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D7879-29E3-4B14-A583-0CC241DBE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12DF4B-FA60-4245-862B-5B47EA59D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4B1338-EAA0-4F94-A707-39D45B893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1B326-B68E-40F0-AE69-5DE724C5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39AA-A834-4450-9A26-A13B878C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A9DAB-8F9C-428F-98CE-6552395C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20ED25-688E-4305-9D2A-980638A5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801F0-032D-4145-84A3-E165B2D28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5905-38E8-45A7-83DC-78137A59D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C36C0C-5AF6-4177-B177-B6E5C00D4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4D0C6-1254-411E-B54B-F44CB2FE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1259-0111-4B4E-9B34-3A0166A8C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B38-CE12-4306-8F22-977E2A48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065E8-568E-402B-BF8D-718CD6CBE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2B59D-6F81-4A23-8E72-13539DC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FE29F-781A-4613-8973-E67451E2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62C2C-1F6F-411F-AB65-52A79919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7BE1-6E2A-4BAC-8B92-E4D53F92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8C2BCF-AEB6-42FB-858C-67BC14FE2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A3D17-F0AD-48B6-96CD-285A64AA7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862BF-44C4-4A77-9EDE-79F796C1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3ED78-A7B8-404B-9E16-72A1C0B7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16FB1-1CC6-41E4-9A63-FB4D3796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6A1EC9-EF3D-455F-A2A2-7FB0F768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13ECE-12BC-4C74-83FA-1F8E909B5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E4F65-67F3-48B9-B3C4-1C2AC80283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BC42-EDC4-4769-B83C-1750DC364AB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8048-36A6-4E8C-8C25-F924D2914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168D-DDB3-45A2-9C43-91E0C8A13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86792-0292-41C5-ACC8-68BDC0D4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0805-0AED-4F4F-B266-5768EAE7CF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HOUSTONFEST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E799A-6BC6-4376-8FC9-70CCFC8107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/>
              <a:t>A SAMPLING OF THE ART ENTRIES</a:t>
            </a:r>
          </a:p>
          <a:p>
            <a:r>
              <a:rPr lang="en-US" dirty="0"/>
              <a:t>(Recall that 2021 </a:t>
            </a:r>
            <a:r>
              <a:rPr lang="en-US"/>
              <a:t>was the first </a:t>
            </a:r>
            <a:r>
              <a:rPr lang="en-US" dirty="0"/>
              <a:t>“online” year due to COVID 19.)</a:t>
            </a:r>
          </a:p>
        </p:txBody>
      </p:sp>
    </p:spTree>
    <p:extLst>
      <p:ext uri="{BB962C8B-B14F-4D97-AF65-F5344CB8AC3E}">
        <p14:creationId xmlns:p14="http://schemas.microsoft.com/office/powerpoint/2010/main" val="21963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69AE-68E1-4E79-99B1-F539D86BF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42" y="0"/>
            <a:ext cx="527171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DDBEC1-FFCC-41A2-86DA-731B91E6ED11}"/>
              </a:ext>
            </a:extLst>
          </p:cNvPr>
          <p:cNvSpPr txBox="1"/>
          <p:nvPr/>
        </p:nvSpPr>
        <p:spPr>
          <a:xfrm>
            <a:off x="252549" y="1010194"/>
            <a:ext cx="220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Gingerbread House –</a:t>
            </a:r>
          </a:p>
          <a:p>
            <a:r>
              <a:rPr lang="en-US" dirty="0"/>
              <a:t>Non-Traditional</a:t>
            </a:r>
          </a:p>
        </p:txBody>
      </p:sp>
    </p:spTree>
    <p:extLst>
      <p:ext uri="{BB962C8B-B14F-4D97-AF65-F5344CB8AC3E}">
        <p14:creationId xmlns:p14="http://schemas.microsoft.com/office/powerpoint/2010/main" val="40032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AC433-84DB-4BCC-A937-77C97100E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40" y="0"/>
            <a:ext cx="98771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65F84-F2BE-476E-9C01-50844D1EFC8F}"/>
              </a:ext>
            </a:extLst>
          </p:cNvPr>
          <p:cNvSpPr txBox="1"/>
          <p:nvPr/>
        </p:nvSpPr>
        <p:spPr>
          <a:xfrm>
            <a:off x="252549" y="1010194"/>
            <a:ext cx="8795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Ginger-</a:t>
            </a:r>
          </a:p>
          <a:p>
            <a:r>
              <a:rPr lang="en-US" dirty="0"/>
              <a:t>Bread</a:t>
            </a:r>
          </a:p>
          <a:p>
            <a:r>
              <a:rPr lang="en-US" dirty="0"/>
              <a:t>House</a:t>
            </a:r>
          </a:p>
          <a:p>
            <a:r>
              <a:rPr lang="en-US" dirty="0"/>
              <a:t>(Non-</a:t>
            </a:r>
          </a:p>
          <a:p>
            <a:r>
              <a:rPr lang="en-US" dirty="0"/>
              <a:t>Trad)</a:t>
            </a:r>
          </a:p>
        </p:txBody>
      </p:sp>
    </p:spTree>
    <p:extLst>
      <p:ext uri="{BB962C8B-B14F-4D97-AF65-F5344CB8AC3E}">
        <p14:creationId xmlns:p14="http://schemas.microsoft.com/office/powerpoint/2010/main" val="18244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8B3C3-410A-4F74-897F-7C55C1A2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40" y="0"/>
            <a:ext cx="48463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F1D7E5-CDA0-44DD-B399-E499514C0AAA}"/>
              </a:ext>
            </a:extLst>
          </p:cNvPr>
          <p:cNvSpPr txBox="1"/>
          <p:nvPr/>
        </p:nvSpPr>
        <p:spPr>
          <a:xfrm>
            <a:off x="252549" y="1010194"/>
            <a:ext cx="220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Gingerbread House –</a:t>
            </a:r>
          </a:p>
          <a:p>
            <a:r>
              <a:rPr lang="en-US" dirty="0"/>
              <a:t>Non-Traditional</a:t>
            </a:r>
          </a:p>
        </p:txBody>
      </p:sp>
    </p:spTree>
    <p:extLst>
      <p:ext uri="{BB962C8B-B14F-4D97-AF65-F5344CB8AC3E}">
        <p14:creationId xmlns:p14="http://schemas.microsoft.com/office/powerpoint/2010/main" val="3896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91FCD-5B8C-4ED8-887F-6353AF82F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0"/>
            <a:ext cx="1161010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2DBD58-E2EC-479B-816E-A7524AF3B423}"/>
              </a:ext>
            </a:extLst>
          </p:cNvPr>
          <p:cNvSpPr txBox="1"/>
          <p:nvPr/>
        </p:nvSpPr>
        <p:spPr>
          <a:xfrm>
            <a:off x="618309" y="278674"/>
            <a:ext cx="220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Gingerbread House –</a:t>
            </a:r>
          </a:p>
          <a:p>
            <a:r>
              <a:rPr lang="en-US" dirty="0">
                <a:solidFill>
                  <a:schemeClr val="bg1"/>
                </a:solidFill>
              </a:rPr>
              <a:t>Traditional</a:t>
            </a:r>
          </a:p>
        </p:txBody>
      </p:sp>
    </p:spTree>
    <p:extLst>
      <p:ext uri="{BB962C8B-B14F-4D97-AF65-F5344CB8AC3E}">
        <p14:creationId xmlns:p14="http://schemas.microsoft.com/office/powerpoint/2010/main" val="25874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A6C2B-7D5E-424B-A677-D77001033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968" y="0"/>
            <a:ext cx="688206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262C7-E7E6-4C63-A2A3-D0F5C4D710EC}"/>
              </a:ext>
            </a:extLst>
          </p:cNvPr>
          <p:cNvSpPr txBox="1"/>
          <p:nvPr/>
        </p:nvSpPr>
        <p:spPr>
          <a:xfrm>
            <a:off x="252549" y="1010194"/>
            <a:ext cx="220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Gingerbread House –</a:t>
            </a:r>
          </a:p>
          <a:p>
            <a:r>
              <a:rPr lang="en-US" dirty="0"/>
              <a:t>Traditional</a:t>
            </a:r>
          </a:p>
        </p:txBody>
      </p:sp>
    </p:spTree>
    <p:extLst>
      <p:ext uri="{BB962C8B-B14F-4D97-AF65-F5344CB8AC3E}">
        <p14:creationId xmlns:p14="http://schemas.microsoft.com/office/powerpoint/2010/main" val="14482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BD6088-659B-4BE2-9250-AC052CF15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544" y="0"/>
            <a:ext cx="548891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0D45AA-5DB2-4554-A358-9B215E4E3B33}"/>
              </a:ext>
            </a:extLst>
          </p:cNvPr>
          <p:cNvSpPr txBox="1"/>
          <p:nvPr/>
        </p:nvSpPr>
        <p:spPr>
          <a:xfrm>
            <a:off x="252549" y="1010194"/>
            <a:ext cx="135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Needlework</a:t>
            </a:r>
          </a:p>
        </p:txBody>
      </p:sp>
    </p:spTree>
    <p:extLst>
      <p:ext uri="{BB962C8B-B14F-4D97-AF65-F5344CB8AC3E}">
        <p14:creationId xmlns:p14="http://schemas.microsoft.com/office/powerpoint/2010/main" val="187097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FABB4E-936A-461C-B7FE-DDFC739A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590" y="0"/>
            <a:ext cx="74908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4C9A79-B16C-40F2-AD98-80F5CFEC1085}"/>
              </a:ext>
            </a:extLst>
          </p:cNvPr>
          <p:cNvSpPr txBox="1"/>
          <p:nvPr/>
        </p:nvSpPr>
        <p:spPr>
          <a:xfrm>
            <a:off x="252549" y="1010194"/>
            <a:ext cx="135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Needlework</a:t>
            </a:r>
          </a:p>
        </p:txBody>
      </p:sp>
    </p:spTree>
    <p:extLst>
      <p:ext uri="{BB962C8B-B14F-4D97-AF65-F5344CB8AC3E}">
        <p14:creationId xmlns:p14="http://schemas.microsoft.com/office/powerpoint/2010/main" val="35557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319A6-049B-4F97-A69E-9CD7AC47E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01" y="0"/>
            <a:ext cx="648659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55E681-2217-4EA2-AB6E-A296513A392F}"/>
              </a:ext>
            </a:extLst>
          </p:cNvPr>
          <p:cNvSpPr txBox="1"/>
          <p:nvPr/>
        </p:nvSpPr>
        <p:spPr>
          <a:xfrm>
            <a:off x="252549" y="1010194"/>
            <a:ext cx="135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Needlework</a:t>
            </a:r>
          </a:p>
        </p:txBody>
      </p:sp>
    </p:spTree>
    <p:extLst>
      <p:ext uri="{BB962C8B-B14F-4D97-AF65-F5344CB8AC3E}">
        <p14:creationId xmlns:p14="http://schemas.microsoft.com/office/powerpoint/2010/main" val="326806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11A3BF-1F62-4BD9-9D16-763128A76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5" y="0"/>
            <a:ext cx="520442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8EC60D-37D7-47A4-B9FD-2143CAEBBC9B}"/>
              </a:ext>
            </a:extLst>
          </p:cNvPr>
          <p:cNvSpPr txBox="1"/>
          <p:nvPr/>
        </p:nvSpPr>
        <p:spPr>
          <a:xfrm>
            <a:off x="252549" y="1010194"/>
            <a:ext cx="135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Needlework</a:t>
            </a:r>
          </a:p>
        </p:txBody>
      </p:sp>
    </p:spTree>
    <p:extLst>
      <p:ext uri="{BB962C8B-B14F-4D97-AF65-F5344CB8AC3E}">
        <p14:creationId xmlns:p14="http://schemas.microsoft.com/office/powerpoint/2010/main" val="36161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275697-7543-4627-9FCC-3FB8052B8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337" y="0"/>
            <a:ext cx="65453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65A2D7-86F1-407C-8326-8D747054963E}"/>
              </a:ext>
            </a:extLst>
          </p:cNvPr>
          <p:cNvSpPr txBox="1"/>
          <p:nvPr/>
        </p:nvSpPr>
        <p:spPr>
          <a:xfrm>
            <a:off x="252549" y="1010194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Model</a:t>
            </a:r>
          </a:p>
        </p:txBody>
      </p:sp>
    </p:spTree>
    <p:extLst>
      <p:ext uri="{BB962C8B-B14F-4D97-AF65-F5344CB8AC3E}">
        <p14:creationId xmlns:p14="http://schemas.microsoft.com/office/powerpoint/2010/main" val="11337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4E7A6-7D3D-4C4A-B580-CD96A04E8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3998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9B381-DFBB-4063-AB3C-6A040EDB4049}"/>
              </a:ext>
            </a:extLst>
          </p:cNvPr>
          <p:cNvSpPr txBox="1"/>
          <p:nvPr/>
        </p:nvSpPr>
        <p:spPr>
          <a:xfrm>
            <a:off x="252549" y="101019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Crafts</a:t>
            </a:r>
          </a:p>
        </p:txBody>
      </p:sp>
    </p:spTree>
    <p:extLst>
      <p:ext uri="{BB962C8B-B14F-4D97-AF65-F5344CB8AC3E}">
        <p14:creationId xmlns:p14="http://schemas.microsoft.com/office/powerpoint/2010/main" val="38389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BACEE1-5ABB-4CCB-B3B9-9C213DEF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0"/>
            <a:ext cx="4749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23001-911D-4382-9AC8-25E6A3D87E84}"/>
              </a:ext>
            </a:extLst>
          </p:cNvPr>
          <p:cNvSpPr txBox="1"/>
          <p:nvPr/>
        </p:nvSpPr>
        <p:spPr>
          <a:xfrm>
            <a:off x="252549" y="1010194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Model</a:t>
            </a:r>
          </a:p>
        </p:txBody>
      </p:sp>
    </p:spTree>
    <p:extLst>
      <p:ext uri="{BB962C8B-B14F-4D97-AF65-F5344CB8AC3E}">
        <p14:creationId xmlns:p14="http://schemas.microsoft.com/office/powerpoint/2010/main" val="228605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9B3DD-1B3E-44DD-8F3C-12402E8DE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362"/>
            <a:ext cx="12192000" cy="59672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4DFA60-483B-4F5A-9A38-9AAF6D0F45F0}"/>
              </a:ext>
            </a:extLst>
          </p:cNvPr>
          <p:cNvSpPr txBox="1"/>
          <p:nvPr/>
        </p:nvSpPr>
        <p:spPr>
          <a:xfrm>
            <a:off x="252549" y="1010194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Model</a:t>
            </a:r>
          </a:p>
        </p:txBody>
      </p:sp>
    </p:spTree>
    <p:extLst>
      <p:ext uri="{BB962C8B-B14F-4D97-AF65-F5344CB8AC3E}">
        <p14:creationId xmlns:p14="http://schemas.microsoft.com/office/powerpoint/2010/main" val="27756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9C8DE1-D96A-42CD-8025-E15DA3171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289" y="0"/>
            <a:ext cx="511342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41602-6AC9-405B-B8B1-3DBEC7DCA647}"/>
              </a:ext>
            </a:extLst>
          </p:cNvPr>
          <p:cNvSpPr txBox="1"/>
          <p:nvPr/>
        </p:nvSpPr>
        <p:spPr>
          <a:xfrm>
            <a:off x="252549" y="1010194"/>
            <a:ext cx="135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Photography</a:t>
            </a:r>
          </a:p>
        </p:txBody>
      </p:sp>
    </p:spTree>
    <p:extLst>
      <p:ext uri="{BB962C8B-B14F-4D97-AF65-F5344CB8AC3E}">
        <p14:creationId xmlns:p14="http://schemas.microsoft.com/office/powerpoint/2010/main" val="1670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249AB0-3A58-4102-BFA4-F5F37A027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090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6C403F-2441-427F-82B2-0F3FF1578F95}"/>
              </a:ext>
            </a:extLst>
          </p:cNvPr>
          <p:cNvSpPr txBox="1"/>
          <p:nvPr/>
        </p:nvSpPr>
        <p:spPr>
          <a:xfrm>
            <a:off x="252549" y="1010194"/>
            <a:ext cx="135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Photography</a:t>
            </a:r>
          </a:p>
        </p:txBody>
      </p:sp>
    </p:spTree>
    <p:extLst>
      <p:ext uri="{BB962C8B-B14F-4D97-AF65-F5344CB8AC3E}">
        <p14:creationId xmlns:p14="http://schemas.microsoft.com/office/powerpoint/2010/main" val="259466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65F3D-E930-4D65-BA22-254317B2F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482" y="0"/>
            <a:ext cx="50210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9CE3F4-78EC-46B0-895F-BAA6BE6E9311}"/>
              </a:ext>
            </a:extLst>
          </p:cNvPr>
          <p:cNvSpPr txBox="1"/>
          <p:nvPr/>
        </p:nvSpPr>
        <p:spPr>
          <a:xfrm>
            <a:off x="252549" y="1010194"/>
            <a:ext cx="78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36321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29DA72-5BED-4868-A33E-06AC0CB2F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847" y="0"/>
            <a:ext cx="8688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68AB1-663A-4731-A076-02F07911FEEA}"/>
              </a:ext>
            </a:extLst>
          </p:cNvPr>
          <p:cNvSpPr txBox="1"/>
          <p:nvPr/>
        </p:nvSpPr>
        <p:spPr>
          <a:xfrm>
            <a:off x="252549" y="1010194"/>
            <a:ext cx="78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9073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E297C-F50B-4E28-937A-A4C94C2AF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20" y="0"/>
            <a:ext cx="874676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C01A8-B8EF-4461-97EC-4FCB811E883E}"/>
              </a:ext>
            </a:extLst>
          </p:cNvPr>
          <p:cNvSpPr txBox="1"/>
          <p:nvPr/>
        </p:nvSpPr>
        <p:spPr>
          <a:xfrm>
            <a:off x="252549" y="1010194"/>
            <a:ext cx="78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23827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56AA29-CACD-4BFB-B8D8-94E5E8B2F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948" y="0"/>
            <a:ext cx="98061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4955FF-5055-4B31-8874-0985A2D53A98}"/>
              </a:ext>
            </a:extLst>
          </p:cNvPr>
          <p:cNvSpPr txBox="1"/>
          <p:nvPr/>
        </p:nvSpPr>
        <p:spPr>
          <a:xfrm>
            <a:off x="252549" y="1010194"/>
            <a:ext cx="78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266569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79385-B845-4DAB-A43A-4E625730C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646" y="0"/>
            <a:ext cx="629870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798E30-0552-4619-89CC-7AE6C95E0739}"/>
              </a:ext>
            </a:extLst>
          </p:cNvPr>
          <p:cNvSpPr txBox="1"/>
          <p:nvPr/>
        </p:nvSpPr>
        <p:spPr>
          <a:xfrm>
            <a:off x="252549" y="1010194"/>
            <a:ext cx="1330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Shirt Design</a:t>
            </a:r>
          </a:p>
        </p:txBody>
      </p:sp>
    </p:spTree>
    <p:extLst>
      <p:ext uri="{BB962C8B-B14F-4D97-AF65-F5344CB8AC3E}">
        <p14:creationId xmlns:p14="http://schemas.microsoft.com/office/powerpoint/2010/main" val="343379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8F85F0-2F54-43E3-891E-7C982ED4B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054" y="0"/>
            <a:ext cx="726989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5F7338-1554-485C-9E14-DEEDABFDD76B}"/>
              </a:ext>
            </a:extLst>
          </p:cNvPr>
          <p:cNvSpPr txBox="1"/>
          <p:nvPr/>
        </p:nvSpPr>
        <p:spPr>
          <a:xfrm>
            <a:off x="252549" y="1010194"/>
            <a:ext cx="1330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Shirt Design</a:t>
            </a:r>
          </a:p>
        </p:txBody>
      </p:sp>
    </p:spTree>
    <p:extLst>
      <p:ext uri="{BB962C8B-B14F-4D97-AF65-F5344CB8AC3E}">
        <p14:creationId xmlns:p14="http://schemas.microsoft.com/office/powerpoint/2010/main" val="277900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2BFA3-3F1F-480E-A265-6DCE27ED7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427" y="0"/>
            <a:ext cx="53531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FED6F-BF42-4428-B053-3A64D4DA9941}"/>
              </a:ext>
            </a:extLst>
          </p:cNvPr>
          <p:cNvSpPr txBox="1"/>
          <p:nvPr/>
        </p:nvSpPr>
        <p:spPr>
          <a:xfrm>
            <a:off x="252549" y="101019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Crafts</a:t>
            </a:r>
          </a:p>
        </p:txBody>
      </p:sp>
    </p:spTree>
    <p:extLst>
      <p:ext uri="{BB962C8B-B14F-4D97-AF65-F5344CB8AC3E}">
        <p14:creationId xmlns:p14="http://schemas.microsoft.com/office/powerpoint/2010/main" val="22154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B4AF5-68BA-4E76-B3EB-B34D2F0AF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66" y="0"/>
            <a:ext cx="1081006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BCCC80-3F15-42F8-9BD3-533DA9771C40}"/>
              </a:ext>
            </a:extLst>
          </p:cNvPr>
          <p:cNvSpPr txBox="1"/>
          <p:nvPr/>
        </p:nvSpPr>
        <p:spPr>
          <a:xfrm>
            <a:off x="148046" y="3178628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Shirt</a:t>
            </a:r>
          </a:p>
          <a:p>
            <a:r>
              <a:rPr lang="en-US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39449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A9183-EA62-4340-9661-8D0055E2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161" y="0"/>
            <a:ext cx="38916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13B2E9-9CBD-4427-90AF-7187C6FD26D3}"/>
              </a:ext>
            </a:extLst>
          </p:cNvPr>
          <p:cNvSpPr txBox="1"/>
          <p:nvPr/>
        </p:nvSpPr>
        <p:spPr>
          <a:xfrm>
            <a:off x="252549" y="101019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Crafts</a:t>
            </a:r>
          </a:p>
        </p:txBody>
      </p:sp>
    </p:spTree>
    <p:extLst>
      <p:ext uri="{BB962C8B-B14F-4D97-AF65-F5344CB8AC3E}">
        <p14:creationId xmlns:p14="http://schemas.microsoft.com/office/powerpoint/2010/main" val="16912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EF752-F758-4AF0-8DF2-683B63B4B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404" y="1"/>
            <a:ext cx="4459192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7D27A-35E6-42C2-A664-D2673BFB750E}"/>
              </a:ext>
            </a:extLst>
          </p:cNvPr>
          <p:cNvSpPr txBox="1"/>
          <p:nvPr/>
        </p:nvSpPr>
        <p:spPr>
          <a:xfrm>
            <a:off x="252549" y="101019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Doll Costume</a:t>
            </a:r>
          </a:p>
        </p:txBody>
      </p:sp>
    </p:spTree>
    <p:extLst>
      <p:ext uri="{BB962C8B-B14F-4D97-AF65-F5344CB8AC3E}">
        <p14:creationId xmlns:p14="http://schemas.microsoft.com/office/powerpoint/2010/main" val="27953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27720-507C-4DD1-B2AA-1F2279FD6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43" y="0"/>
            <a:ext cx="55257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48587B-2057-4773-841E-18F1FD6E52D6}"/>
              </a:ext>
            </a:extLst>
          </p:cNvPr>
          <p:cNvSpPr txBox="1"/>
          <p:nvPr/>
        </p:nvSpPr>
        <p:spPr>
          <a:xfrm>
            <a:off x="252549" y="101019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Doll Costume</a:t>
            </a:r>
          </a:p>
        </p:txBody>
      </p:sp>
    </p:spTree>
    <p:extLst>
      <p:ext uri="{BB962C8B-B14F-4D97-AF65-F5344CB8AC3E}">
        <p14:creationId xmlns:p14="http://schemas.microsoft.com/office/powerpoint/2010/main" val="298937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DA5B73-5EE4-43BE-82B6-7FF4C5487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261" y="0"/>
            <a:ext cx="3493477" cy="6850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C0E954-4BDE-488F-8E30-D309BC45C0A9}"/>
              </a:ext>
            </a:extLst>
          </p:cNvPr>
          <p:cNvSpPr txBox="1"/>
          <p:nvPr/>
        </p:nvSpPr>
        <p:spPr>
          <a:xfrm>
            <a:off x="252549" y="101019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Doll Costume</a:t>
            </a:r>
          </a:p>
        </p:txBody>
      </p:sp>
    </p:spTree>
    <p:extLst>
      <p:ext uri="{BB962C8B-B14F-4D97-AF65-F5344CB8AC3E}">
        <p14:creationId xmlns:p14="http://schemas.microsoft.com/office/powerpoint/2010/main" val="17356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E3BB4-C359-403A-8385-BCC3DD7B2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968" y="-18440"/>
            <a:ext cx="3903785" cy="6915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48311-2A9C-44C1-80FE-75382C827E6E}"/>
              </a:ext>
            </a:extLst>
          </p:cNvPr>
          <p:cNvSpPr txBox="1"/>
          <p:nvPr/>
        </p:nvSpPr>
        <p:spPr>
          <a:xfrm>
            <a:off x="252549" y="101019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Doll Costume</a:t>
            </a:r>
          </a:p>
        </p:txBody>
      </p:sp>
    </p:spTree>
    <p:extLst>
      <p:ext uri="{BB962C8B-B14F-4D97-AF65-F5344CB8AC3E}">
        <p14:creationId xmlns:p14="http://schemas.microsoft.com/office/powerpoint/2010/main" val="50742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65A836-CCDA-44E1-AE54-9DBBEB108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1" y="0"/>
            <a:ext cx="997633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F167AC-7FED-4663-9444-C66690EC2645}"/>
              </a:ext>
            </a:extLst>
          </p:cNvPr>
          <p:cNvSpPr txBox="1"/>
          <p:nvPr/>
        </p:nvSpPr>
        <p:spPr>
          <a:xfrm>
            <a:off x="252549" y="1010194"/>
            <a:ext cx="8795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Ginger-</a:t>
            </a:r>
          </a:p>
          <a:p>
            <a:r>
              <a:rPr lang="en-US" dirty="0"/>
              <a:t>Bread</a:t>
            </a:r>
          </a:p>
          <a:p>
            <a:r>
              <a:rPr lang="en-US" dirty="0"/>
              <a:t>House</a:t>
            </a:r>
          </a:p>
          <a:p>
            <a:r>
              <a:rPr lang="en-US" dirty="0"/>
              <a:t>(Non-</a:t>
            </a:r>
          </a:p>
          <a:p>
            <a:r>
              <a:rPr lang="en-US" dirty="0"/>
              <a:t>Trad)</a:t>
            </a:r>
          </a:p>
        </p:txBody>
      </p:sp>
    </p:spTree>
    <p:extLst>
      <p:ext uri="{BB962C8B-B14F-4D97-AF65-F5344CB8AC3E}">
        <p14:creationId xmlns:p14="http://schemas.microsoft.com/office/powerpoint/2010/main" val="1184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87</Words>
  <Application>Microsoft Office PowerPoint</Application>
  <PresentationFormat>Widescreen</PresentationFormat>
  <Paragraphs>45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HOUSTONFEST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Rustin Buck</dc:creator>
  <cp:lastModifiedBy>Rustin Buck</cp:lastModifiedBy>
  <cp:revision>9</cp:revision>
  <dcterms:created xsi:type="dcterms:W3CDTF">2021-02-11T09:00:23Z</dcterms:created>
  <dcterms:modified xsi:type="dcterms:W3CDTF">2022-02-15T09:17:51Z</dcterms:modified>
</cp:coreProperties>
</file>